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AF669-9575-45F2-B98D-72201C72D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1E2FD1-0FC4-4885-893B-2F4C3A660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DF8BBF-D8E5-45F5-A470-72E5EE73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1EB82E-91C7-4C15-9680-FB2E5A18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DDCEB-EE90-46B0-B99C-30A61B7E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625AD-4EFC-499D-B46F-64A424AE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391C73-2F61-4C40-8B18-7C19D7753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1583-4235-4474-9DD6-C540408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790A27-E7DD-4B81-BA00-8821CD28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21EBBB-083D-47CA-8CC7-A4F2BCB2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82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A600C2-BA96-4914-AF75-E1A4F1F94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4CC88B-9CEE-457A-B45C-5AD5A6F71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4409A8-1C99-4333-8900-7F7860EC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DD4262-796A-4A0C-8B3D-09ED4B63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C83BD9-CD72-46AF-A104-0E79FAE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0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3E56C-EBC5-441F-8125-57269C48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76289-E604-4957-B501-237E6B732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666A78-5F1E-4974-B78B-49CC770D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7BC32-6F9A-436C-99E8-4E6B8F1F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F38CE-5E94-495E-9565-C389997A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19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A8142-7A59-4BB7-A5E8-E3A3FB2D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FBD788-30B1-4B41-BFFF-99FA9A2A0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216AE-1B49-48B6-944F-63330350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B3226-DE4C-4244-BEC5-57C9F18C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FA613C-8FDB-4D78-BFD1-ABBF182F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31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28807-84B9-4AED-AA58-C94EE8C6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4C8EE2-CC69-4DFC-9505-216B681ED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9840FF-54BD-4371-8B75-3097A95A1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BFDEE1-6081-4290-A745-02B2CC4E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266E53-2DAE-455E-BA9D-CB942334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E0874C-AA63-4411-901E-D3003AD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60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08421-D5DF-495E-BBF5-A56328E4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23918B-C1E2-4D5C-A18A-120ED1E5F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2855F5-1D0C-4E71-B285-113B4C7EB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0FAA43-3022-4945-815A-1232EC508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568D4B-D4C0-433B-A687-D1151F958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880D91-C75D-4D4E-B040-8049A2F2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9B7E3F-AA35-4B3D-B60E-CF3F9A1A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8DC684-7752-4129-B2C3-E662CDA6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1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F26AB-C9FD-4C9B-B3A0-4174A18C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FBF73B-A1A3-4475-8FD0-3EE1B46B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43C8E8-C584-469B-80C1-E2773BF1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10C549-F7F8-4C31-B633-90DD694E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8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97B81A-691A-446D-9724-CF0733AC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8A78A9-7361-498D-A250-0B0ADC17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1758FE-17C2-49A4-AA4E-D9DCA414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ACF4F-0D9E-4224-91AB-9E638E67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FB0FBE-7F48-49FF-BD77-E00AB0FC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286899-D55B-412B-A721-DDF52751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664914-0A02-4D66-B7A2-AC31D935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94BDE-776E-4A8D-95A0-91BFCD6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3AFB7D-7827-443E-B5D4-FDC3F860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31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D9B51-D66A-4E88-9A93-38AA6991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7BF532-E91E-46BD-A6A4-DD07B3B9D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AE33AC-D6BA-4236-A539-54232590D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527D29-98F0-4191-8F0F-5E7A28C0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EB31DB-5765-4407-A27A-D69D2256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112BBD-BD35-4704-AD0B-DF7D7871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67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531029-F709-411A-B707-BBD64E86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06D0C-873D-472D-8A9C-1212E682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51B11-8F41-4300-BBB8-A260F3C61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DAB7-1F74-41F2-BC9C-6B58CF58166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405857-45F1-4B97-9417-392836774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C850A-EF67-4B2B-AE6F-9D0CC2705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6DE3-17B3-49D9-89BD-643F334C9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1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7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55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5BAC0-4D94-49DD-834F-1ECD4D02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735" y="2570443"/>
            <a:ext cx="4056530" cy="1325563"/>
          </a:xfrm>
        </p:spPr>
        <p:txBody>
          <a:bodyPr>
            <a:normAutofit fontScale="90000"/>
          </a:bodyPr>
          <a:lstStyle/>
          <a:p>
            <a:r>
              <a:rPr lang="pt-BR" sz="7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14622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Martins</dc:creator>
  <cp:lastModifiedBy>Glecio Machado Siqueira</cp:lastModifiedBy>
  <cp:revision>1</cp:revision>
  <dcterms:created xsi:type="dcterms:W3CDTF">2025-07-28T16:53:53Z</dcterms:created>
  <dcterms:modified xsi:type="dcterms:W3CDTF">2025-07-29T18:15:00Z</dcterms:modified>
</cp:coreProperties>
</file>