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28800425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9071" userDrawn="1">
          <p15:clr>
            <a:srgbClr val="A4A3A4"/>
          </p15:clr>
        </p15:guide>
        <p15:guide id="3" pos="17644" userDrawn="1">
          <p15:clr>
            <a:srgbClr val="A4A3A4"/>
          </p15:clr>
        </p15:guide>
        <p15:guide id="4" pos="498" userDrawn="1">
          <p15:clr>
            <a:srgbClr val="A4A3A4"/>
          </p15:clr>
        </p15:guide>
        <p15:guide id="5" pos="9230" userDrawn="1">
          <p15:clr>
            <a:srgbClr val="A4A3A4"/>
          </p15:clr>
        </p15:guide>
        <p15:guide id="6" pos="8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963" autoAdjust="0"/>
    <p:restoredTop sz="94711"/>
  </p:normalViewPr>
  <p:slideViewPr>
    <p:cSldViewPr snapToGrid="0" showGuides="1">
      <p:cViewPr varScale="1">
        <p:scale>
          <a:sx n="10" d="100"/>
          <a:sy n="10" d="100"/>
        </p:scale>
        <p:origin x="2540" y="160"/>
      </p:cViewPr>
      <p:guideLst>
        <p:guide orient="horz" pos="13606"/>
        <p:guide pos="9071"/>
        <p:guide pos="17644"/>
        <p:guide pos="498"/>
        <p:guide pos="9230"/>
        <p:guide pos="891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8F0EF-0BB9-444F-8BC1-4E87841FB964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87A23-ECF6-F94B-8705-CDF3BF225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10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87A23-ECF6-F94B-8705-CDF3BF2257D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09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3" y="7070108"/>
            <a:ext cx="24480361" cy="15040222"/>
          </a:xfrm>
        </p:spPr>
        <p:txBody>
          <a:bodyPr anchor="b"/>
          <a:lstStyle>
            <a:lvl1pPr algn="ctr">
              <a:defRPr sz="188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2690339"/>
            <a:ext cx="21600319" cy="10430151"/>
          </a:xfrm>
        </p:spPr>
        <p:txBody>
          <a:bodyPr/>
          <a:lstStyle>
            <a:lvl1pPr marL="0" indent="0" algn="ctr">
              <a:buNone/>
              <a:defRPr sz="7559"/>
            </a:lvl1pPr>
            <a:lvl2pPr marL="1439974" indent="0" algn="ctr">
              <a:buNone/>
              <a:defRPr sz="6299"/>
            </a:lvl2pPr>
            <a:lvl3pPr marL="2879949" indent="0" algn="ctr">
              <a:buNone/>
              <a:defRPr sz="5669"/>
            </a:lvl3pPr>
            <a:lvl4pPr marL="4319923" indent="0" algn="ctr">
              <a:buNone/>
              <a:defRPr sz="5039"/>
            </a:lvl4pPr>
            <a:lvl5pPr marL="5759898" indent="0" algn="ctr">
              <a:buNone/>
              <a:defRPr sz="5039"/>
            </a:lvl5pPr>
            <a:lvl6pPr marL="7199872" indent="0" algn="ctr">
              <a:buNone/>
              <a:defRPr sz="5039"/>
            </a:lvl6pPr>
            <a:lvl7pPr marL="8639847" indent="0" algn="ctr">
              <a:buNone/>
              <a:defRPr sz="5039"/>
            </a:lvl7pPr>
            <a:lvl8pPr marL="10079821" indent="0" algn="ctr">
              <a:buNone/>
              <a:defRPr sz="5039"/>
            </a:lvl8pPr>
            <a:lvl9pPr marL="11519796" indent="0" algn="ctr">
              <a:buNone/>
              <a:defRPr sz="503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3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4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300034"/>
            <a:ext cx="6210091" cy="366105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300034"/>
            <a:ext cx="18270269" cy="366105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63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88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0770172"/>
            <a:ext cx="24840367" cy="17970262"/>
          </a:xfrm>
        </p:spPr>
        <p:txBody>
          <a:bodyPr anchor="b"/>
          <a:lstStyle>
            <a:lvl1pPr>
              <a:defRPr sz="188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28910440"/>
            <a:ext cx="24840367" cy="9450136"/>
          </a:xfrm>
        </p:spPr>
        <p:txBody>
          <a:bodyPr/>
          <a:lstStyle>
            <a:lvl1pPr marL="0" indent="0">
              <a:buNone/>
              <a:defRPr sz="7559">
                <a:solidFill>
                  <a:schemeClr val="tx1">
                    <a:tint val="82000"/>
                  </a:schemeClr>
                </a:solidFill>
              </a:defRPr>
            </a:lvl1pPr>
            <a:lvl2pPr marL="1439974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2pPr>
            <a:lvl3pPr marL="2879949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3pPr>
            <a:lvl4pPr marL="4319923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4pPr>
            <a:lvl5pPr marL="5759898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5pPr>
            <a:lvl6pPr marL="7199872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6pPr>
            <a:lvl7pPr marL="8639847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7pPr>
            <a:lvl8pPr marL="10079821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8pPr>
            <a:lvl9pPr marL="11519796" indent="0">
              <a:buNone/>
              <a:defRPr sz="503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8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30" y="11500170"/>
            <a:ext cx="12240180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6" y="11500170"/>
            <a:ext cx="12240180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48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300044"/>
            <a:ext cx="24840367" cy="8350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0590161"/>
            <a:ext cx="12183928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39974" indent="0">
              <a:buNone/>
              <a:defRPr sz="6299" b="1"/>
            </a:lvl2pPr>
            <a:lvl3pPr marL="2879949" indent="0">
              <a:buNone/>
              <a:defRPr sz="5669" b="1"/>
            </a:lvl3pPr>
            <a:lvl4pPr marL="4319923" indent="0">
              <a:buNone/>
              <a:defRPr sz="5039" b="1"/>
            </a:lvl4pPr>
            <a:lvl5pPr marL="5759898" indent="0">
              <a:buNone/>
              <a:defRPr sz="5039" b="1"/>
            </a:lvl5pPr>
            <a:lvl6pPr marL="7199872" indent="0">
              <a:buNone/>
              <a:defRPr sz="5039" b="1"/>
            </a:lvl6pPr>
            <a:lvl7pPr marL="8639847" indent="0">
              <a:buNone/>
              <a:defRPr sz="5039" b="1"/>
            </a:lvl7pPr>
            <a:lvl8pPr marL="10079821" indent="0">
              <a:buNone/>
              <a:defRPr sz="5039" b="1"/>
            </a:lvl8pPr>
            <a:lvl9pPr marL="11519796" indent="0">
              <a:buNone/>
              <a:defRPr sz="5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5780233"/>
            <a:ext cx="12183928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8" y="10590161"/>
            <a:ext cx="12243932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39974" indent="0">
              <a:buNone/>
              <a:defRPr sz="6299" b="1"/>
            </a:lvl2pPr>
            <a:lvl3pPr marL="2879949" indent="0">
              <a:buNone/>
              <a:defRPr sz="5669" b="1"/>
            </a:lvl3pPr>
            <a:lvl4pPr marL="4319923" indent="0">
              <a:buNone/>
              <a:defRPr sz="5039" b="1"/>
            </a:lvl4pPr>
            <a:lvl5pPr marL="5759898" indent="0">
              <a:buNone/>
              <a:defRPr sz="5039" b="1"/>
            </a:lvl5pPr>
            <a:lvl6pPr marL="7199872" indent="0">
              <a:buNone/>
              <a:defRPr sz="5039" b="1"/>
            </a:lvl6pPr>
            <a:lvl7pPr marL="8639847" indent="0">
              <a:buNone/>
              <a:defRPr sz="5039" b="1"/>
            </a:lvl7pPr>
            <a:lvl8pPr marL="10079821" indent="0">
              <a:buNone/>
              <a:defRPr sz="5039" b="1"/>
            </a:lvl8pPr>
            <a:lvl9pPr marL="11519796" indent="0">
              <a:buNone/>
              <a:defRPr sz="5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8" y="15780233"/>
            <a:ext cx="12243932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59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83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225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3"/>
            <a:ext cx="9288887" cy="10080149"/>
          </a:xfrm>
        </p:spPr>
        <p:txBody>
          <a:bodyPr anchor="b"/>
          <a:lstStyle>
            <a:lvl1pPr>
              <a:defRPr sz="100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1" y="6220103"/>
            <a:ext cx="14580216" cy="30700453"/>
          </a:xfrm>
        </p:spPr>
        <p:txBody>
          <a:bodyPr/>
          <a:lstStyle>
            <a:lvl1pPr>
              <a:defRPr sz="10078"/>
            </a:lvl1pPr>
            <a:lvl2pPr>
              <a:defRPr sz="8819"/>
            </a:lvl2pPr>
            <a:lvl3pPr>
              <a:defRPr sz="7559"/>
            </a:lvl3pPr>
            <a:lvl4pPr>
              <a:defRPr sz="6299"/>
            </a:lvl4pPr>
            <a:lvl5pPr>
              <a:defRPr sz="6299"/>
            </a:lvl5pPr>
            <a:lvl6pPr>
              <a:defRPr sz="6299"/>
            </a:lvl6pPr>
            <a:lvl7pPr>
              <a:defRPr sz="6299"/>
            </a:lvl7pPr>
            <a:lvl8pPr>
              <a:defRPr sz="6299"/>
            </a:lvl8pPr>
            <a:lvl9pPr>
              <a:defRPr sz="6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39"/>
            </a:lvl1pPr>
            <a:lvl2pPr marL="1439974" indent="0">
              <a:buNone/>
              <a:defRPr sz="4409"/>
            </a:lvl2pPr>
            <a:lvl3pPr marL="2879949" indent="0">
              <a:buNone/>
              <a:defRPr sz="3780"/>
            </a:lvl3pPr>
            <a:lvl4pPr marL="4319923" indent="0">
              <a:buNone/>
              <a:defRPr sz="3149"/>
            </a:lvl4pPr>
            <a:lvl5pPr marL="5759898" indent="0">
              <a:buNone/>
              <a:defRPr sz="3149"/>
            </a:lvl5pPr>
            <a:lvl6pPr marL="7199872" indent="0">
              <a:buNone/>
              <a:defRPr sz="3149"/>
            </a:lvl6pPr>
            <a:lvl7pPr marL="8639847" indent="0">
              <a:buNone/>
              <a:defRPr sz="3149"/>
            </a:lvl7pPr>
            <a:lvl8pPr marL="10079821" indent="0">
              <a:buNone/>
              <a:defRPr sz="3149"/>
            </a:lvl8pPr>
            <a:lvl9pPr marL="11519796" indent="0">
              <a:buNone/>
              <a:defRPr sz="31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40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3"/>
            <a:ext cx="9288887" cy="10080149"/>
          </a:xfrm>
        </p:spPr>
        <p:txBody>
          <a:bodyPr anchor="b"/>
          <a:lstStyle>
            <a:lvl1pPr>
              <a:defRPr sz="100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1" y="6220103"/>
            <a:ext cx="14580216" cy="30700453"/>
          </a:xfrm>
        </p:spPr>
        <p:txBody>
          <a:bodyPr anchor="t"/>
          <a:lstStyle>
            <a:lvl1pPr marL="0" indent="0">
              <a:buNone/>
              <a:defRPr sz="10078"/>
            </a:lvl1pPr>
            <a:lvl2pPr marL="1439974" indent="0">
              <a:buNone/>
              <a:defRPr sz="8819"/>
            </a:lvl2pPr>
            <a:lvl3pPr marL="2879949" indent="0">
              <a:buNone/>
              <a:defRPr sz="7559"/>
            </a:lvl3pPr>
            <a:lvl4pPr marL="4319923" indent="0">
              <a:buNone/>
              <a:defRPr sz="6299"/>
            </a:lvl4pPr>
            <a:lvl5pPr marL="5759898" indent="0">
              <a:buNone/>
              <a:defRPr sz="6299"/>
            </a:lvl5pPr>
            <a:lvl6pPr marL="7199872" indent="0">
              <a:buNone/>
              <a:defRPr sz="6299"/>
            </a:lvl6pPr>
            <a:lvl7pPr marL="8639847" indent="0">
              <a:buNone/>
              <a:defRPr sz="6299"/>
            </a:lvl7pPr>
            <a:lvl8pPr marL="10079821" indent="0">
              <a:buNone/>
              <a:defRPr sz="6299"/>
            </a:lvl8pPr>
            <a:lvl9pPr marL="11519796" indent="0">
              <a:buNone/>
              <a:defRPr sz="62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39"/>
            </a:lvl1pPr>
            <a:lvl2pPr marL="1439974" indent="0">
              <a:buNone/>
              <a:defRPr sz="4409"/>
            </a:lvl2pPr>
            <a:lvl3pPr marL="2879949" indent="0">
              <a:buNone/>
              <a:defRPr sz="3780"/>
            </a:lvl3pPr>
            <a:lvl4pPr marL="4319923" indent="0">
              <a:buNone/>
              <a:defRPr sz="3149"/>
            </a:lvl4pPr>
            <a:lvl5pPr marL="5759898" indent="0">
              <a:buNone/>
              <a:defRPr sz="3149"/>
            </a:lvl5pPr>
            <a:lvl6pPr marL="7199872" indent="0">
              <a:buNone/>
              <a:defRPr sz="3149"/>
            </a:lvl6pPr>
            <a:lvl7pPr marL="8639847" indent="0">
              <a:buNone/>
              <a:defRPr sz="3149"/>
            </a:lvl7pPr>
            <a:lvl8pPr marL="10079821" indent="0">
              <a:buNone/>
              <a:defRPr sz="3149"/>
            </a:lvl8pPr>
            <a:lvl9pPr marL="11519796" indent="0">
              <a:buNone/>
              <a:defRPr sz="31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10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2300044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8ACFE-E3B8-3944-A7DF-7A1FDCB14B6C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40040601"/>
            <a:ext cx="9720144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FBFAF-2E1C-6B40-9DBE-35EE2FCCB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13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879949" rtl="0" eaLnBrk="1" latinLnBrk="0" hangingPunct="1">
        <a:lnSpc>
          <a:spcPct val="90000"/>
        </a:lnSpc>
        <a:spcBef>
          <a:spcPct val="0"/>
        </a:spcBef>
        <a:buNone/>
        <a:defRPr sz="138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88" indent="-719988" algn="l" defTabSz="2879949" rtl="0" eaLnBrk="1" latinLnBrk="0" hangingPunct="1">
        <a:lnSpc>
          <a:spcPct val="90000"/>
        </a:lnSpc>
        <a:spcBef>
          <a:spcPts val="3149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1pPr>
      <a:lvl2pPr marL="2159962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599937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39911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79885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19860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59834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799809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39783" indent="-719988" algn="l" defTabSz="2879949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39974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79949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19923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59898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199872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39847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79821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19796" algn="l" defTabSz="2879949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C6FAF5-E362-1517-1C94-944B3B4F6123}"/>
              </a:ext>
            </a:extLst>
          </p:cNvPr>
          <p:cNvSpPr txBox="1"/>
          <p:nvPr/>
        </p:nvSpPr>
        <p:spPr>
          <a:xfrm>
            <a:off x="911840" y="6480538"/>
            <a:ext cx="2706723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200" b="1" dirty="0"/>
              <a:t>TÍTULO EM CAIXA ALTA, NEGRITO E CENTRALIZADO </a:t>
            </a:r>
          </a:p>
          <a:p>
            <a:pPr algn="ctr"/>
            <a:r>
              <a:rPr lang="pt-BR" sz="6200" b="1" dirty="0"/>
              <a:t>(com até 15 palavras)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40985-95D9-D1C8-162D-F230AC305D38}"/>
              </a:ext>
            </a:extLst>
          </p:cNvPr>
          <p:cNvSpPr txBox="1"/>
          <p:nvPr/>
        </p:nvSpPr>
        <p:spPr>
          <a:xfrm>
            <a:off x="790574" y="8620357"/>
            <a:ext cx="27235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Nomes identificados pelo último sobrenome com letra inicial maiúscula, seguido de vírgula, e as iniciais maiúsculas dos demais sobrenomes e prenomes, seguidas de ponto. Nomes separados por ponto e vírgula (</a:t>
            </a:r>
            <a:r>
              <a:rPr lang="pt-BR" sz="3600" dirty="0" err="1"/>
              <a:t>ex</a:t>
            </a:r>
            <a:r>
              <a:rPr lang="pt-BR" sz="3600" dirty="0"/>
              <a:t>: Silva, A.B.; Costa, C.D.E.; Santos, J.P.)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2C0E9-A4C3-EBEC-633F-D5B8DDAE66DB}"/>
              </a:ext>
            </a:extLst>
          </p:cNvPr>
          <p:cNvSpPr txBox="1"/>
          <p:nvPr/>
        </p:nvSpPr>
        <p:spPr>
          <a:xfrm>
            <a:off x="790575" y="10130980"/>
            <a:ext cx="27188500" cy="6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Afiliação</a:t>
            </a:r>
            <a:r>
              <a:rPr lang="en-US" sz="3600" dirty="0"/>
              <a:t> dos </a:t>
            </a:r>
            <a:r>
              <a:rPr lang="en-US" sz="3600" dirty="0" err="1"/>
              <a:t>autores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caixa</a:t>
            </a:r>
            <a:r>
              <a:rPr lang="en-US" sz="3600" dirty="0"/>
              <a:t> </a:t>
            </a:r>
            <a:r>
              <a:rPr lang="en-US" sz="3600" dirty="0" err="1"/>
              <a:t>baixa</a:t>
            </a:r>
            <a:r>
              <a:rPr lang="en-US" sz="3600" dirty="0"/>
              <a:t> com </a:t>
            </a:r>
            <a:r>
              <a:rPr lang="en-US" sz="3600" dirty="0" err="1"/>
              <a:t>iniciais</a:t>
            </a:r>
            <a:r>
              <a:rPr lang="en-US" sz="3600" dirty="0"/>
              <a:t> </a:t>
            </a:r>
            <a:r>
              <a:rPr lang="en-US" sz="3600" dirty="0" err="1"/>
              <a:t>maiúsculas</a:t>
            </a:r>
            <a:r>
              <a:rPr lang="en-US" sz="3600" dirty="0"/>
              <a:t> (</a:t>
            </a:r>
            <a:r>
              <a:rPr lang="en-US" sz="3600" dirty="0" err="1"/>
              <a:t>exemplo</a:t>
            </a:r>
            <a:r>
              <a:rPr lang="en-US" sz="3600" dirty="0"/>
              <a:t>: </a:t>
            </a:r>
            <a:r>
              <a:rPr lang="en-US" sz="3600" dirty="0" err="1"/>
              <a:t>Universidade</a:t>
            </a:r>
            <a:r>
              <a:rPr lang="en-US" sz="3600" dirty="0"/>
              <a:t> Federal de </a:t>
            </a:r>
            <a:r>
              <a:rPr lang="en-US" sz="3600" dirty="0" err="1"/>
              <a:t>Viçosa</a:t>
            </a:r>
            <a:r>
              <a:rPr lang="en-US" sz="3600" dirty="0"/>
              <a:t>)</a:t>
            </a:r>
            <a:endParaRPr lang="pt-BR" sz="3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F297AF-6E14-9C54-5B85-D40D218A859A}"/>
              </a:ext>
            </a:extLst>
          </p:cNvPr>
          <p:cNvGrpSpPr/>
          <p:nvPr/>
        </p:nvGrpSpPr>
        <p:grpSpPr>
          <a:xfrm>
            <a:off x="790575" y="11738864"/>
            <a:ext cx="13357224" cy="2898085"/>
            <a:chOff x="760321" y="8747760"/>
            <a:chExt cx="15060479" cy="789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B9A5B4-9BF4-625F-4F33-974172792F71}"/>
                </a:ext>
              </a:extLst>
            </p:cNvPr>
            <p:cNvSpPr txBox="1"/>
            <p:nvPr/>
          </p:nvSpPr>
          <p:spPr>
            <a:xfrm>
              <a:off x="761999" y="8747760"/>
              <a:ext cx="15058801" cy="7898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INTRODUÇÃO</a:t>
              </a:r>
            </a:p>
            <a:p>
              <a:endParaRPr lang="pt-BR" sz="1600" dirty="0"/>
            </a:p>
            <a:p>
              <a:r>
                <a:rPr lang="pt-BR" sz="3600" dirty="0"/>
                <a:t>Texto </a:t>
              </a:r>
              <a:r>
                <a:rPr lang="pt-BR" sz="3600" dirty="0" err="1"/>
                <a:t>texto</a:t>
              </a:r>
              <a:r>
                <a:rPr lang="pt-BR" sz="3600" dirty="0"/>
                <a:t> </a:t>
              </a:r>
              <a:r>
                <a:rPr lang="pt-BR" sz="3600" dirty="0" err="1"/>
                <a:t>texto</a:t>
              </a:r>
              <a:endParaRPr lang="pt-BR" sz="3600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98B7F6-30E0-B0AB-9686-5C36A6DF31E0}"/>
                </a:ext>
              </a:extLst>
            </p:cNvPr>
            <p:cNvCxnSpPr/>
            <p:nvPr/>
          </p:nvCxnSpPr>
          <p:spPr>
            <a:xfrm>
              <a:off x="760321" y="8769593"/>
              <a:ext cx="150571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55B04C-30B1-8482-139E-7C3798A369F5}"/>
              </a:ext>
            </a:extLst>
          </p:cNvPr>
          <p:cNvGrpSpPr/>
          <p:nvPr/>
        </p:nvGrpSpPr>
        <p:grpSpPr>
          <a:xfrm>
            <a:off x="764355" y="19108614"/>
            <a:ext cx="13384599" cy="2460415"/>
            <a:chOff x="859869" y="18531840"/>
            <a:chExt cx="15057120" cy="3349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E247AF-5361-8256-6822-07C3F159857B}"/>
                </a:ext>
              </a:extLst>
            </p:cNvPr>
            <p:cNvSpPr txBox="1"/>
            <p:nvPr/>
          </p:nvSpPr>
          <p:spPr>
            <a:xfrm>
              <a:off x="889365" y="18531840"/>
              <a:ext cx="15026327" cy="33495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OBJETIVOS</a:t>
              </a:r>
            </a:p>
            <a:p>
              <a:endParaRPr lang="pt-BR" sz="1600" dirty="0"/>
            </a:p>
            <a:p>
              <a:r>
                <a:rPr lang="pt-BR" sz="3600" dirty="0"/>
                <a:t>Texto </a:t>
              </a:r>
              <a:r>
                <a:rPr lang="pt-BR" sz="3600" dirty="0" err="1"/>
                <a:t>texto</a:t>
              </a:r>
              <a:r>
                <a:rPr lang="pt-BR" sz="3600" dirty="0"/>
                <a:t> </a:t>
              </a:r>
              <a:r>
                <a:rPr lang="pt-BR" sz="3600" dirty="0" err="1"/>
                <a:t>texto</a:t>
              </a:r>
              <a:endParaRPr lang="pt-BR" sz="3600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D3FB04-BA18-A098-CA9A-C89E4618D547}"/>
                </a:ext>
              </a:extLst>
            </p:cNvPr>
            <p:cNvCxnSpPr>
              <a:cxnSpLocks/>
            </p:cNvCxnSpPr>
            <p:nvPr/>
          </p:nvCxnSpPr>
          <p:spPr>
            <a:xfrm>
              <a:off x="859869" y="18635428"/>
              <a:ext cx="150571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99D4E1-4E47-A858-FF7B-015E310E01A8}"/>
              </a:ext>
            </a:extLst>
          </p:cNvPr>
          <p:cNvGrpSpPr/>
          <p:nvPr/>
        </p:nvGrpSpPr>
        <p:grpSpPr>
          <a:xfrm>
            <a:off x="764355" y="26668352"/>
            <a:ext cx="13384598" cy="2460364"/>
            <a:chOff x="859869" y="23054535"/>
            <a:chExt cx="15057120" cy="2144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A5C2F8-B086-F94D-430B-9106053E30D4}"/>
                </a:ext>
              </a:extLst>
            </p:cNvPr>
            <p:cNvSpPr txBox="1"/>
            <p:nvPr/>
          </p:nvSpPr>
          <p:spPr>
            <a:xfrm>
              <a:off x="889364" y="23054535"/>
              <a:ext cx="15022974" cy="21441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MATERIAL</a:t>
              </a:r>
              <a:r>
                <a:rPr lang="pt-BR" sz="4500" dirty="0">
                  <a:solidFill>
                    <a:srgbClr val="00B050"/>
                  </a:solidFill>
                </a:rPr>
                <a:t> </a:t>
              </a:r>
              <a:r>
                <a:rPr lang="pt-BR" sz="4500" dirty="0">
                  <a:solidFill>
                    <a:schemeClr val="accent2"/>
                  </a:solidFill>
                </a:rPr>
                <a:t>E</a:t>
              </a:r>
              <a:r>
                <a:rPr lang="pt-BR" sz="4500" dirty="0">
                  <a:solidFill>
                    <a:srgbClr val="00B050"/>
                  </a:solidFill>
                </a:rPr>
                <a:t> </a:t>
              </a:r>
              <a:r>
                <a:rPr lang="pt-BR" sz="4500" dirty="0">
                  <a:solidFill>
                    <a:schemeClr val="accent2"/>
                  </a:solidFill>
                </a:rPr>
                <a:t>MÉTODOS</a:t>
              </a:r>
            </a:p>
            <a:p>
              <a:endParaRPr lang="pt-BR" sz="1600" dirty="0"/>
            </a:p>
            <a:p>
              <a:r>
                <a:rPr lang="pt-BR" sz="3600" dirty="0"/>
                <a:t>Texto </a:t>
              </a:r>
              <a:r>
                <a:rPr lang="pt-BR" sz="3600" dirty="0" err="1"/>
                <a:t>texto</a:t>
              </a:r>
              <a:r>
                <a:rPr lang="pt-BR" sz="3600" dirty="0"/>
                <a:t> </a:t>
              </a:r>
              <a:r>
                <a:rPr lang="pt-BR" sz="3600" dirty="0" err="1"/>
                <a:t>texto</a:t>
              </a:r>
              <a:endParaRPr lang="pt-BR" sz="3600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48E2BD-F51F-E776-02D5-FB0E360EC71C}"/>
                </a:ext>
              </a:extLst>
            </p:cNvPr>
            <p:cNvCxnSpPr/>
            <p:nvPr/>
          </p:nvCxnSpPr>
          <p:spPr>
            <a:xfrm>
              <a:off x="859869" y="23061516"/>
              <a:ext cx="150571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568954-E217-6258-C320-C2DF343E6936}"/>
              </a:ext>
            </a:extLst>
          </p:cNvPr>
          <p:cNvGrpSpPr/>
          <p:nvPr/>
        </p:nvGrpSpPr>
        <p:grpSpPr>
          <a:xfrm>
            <a:off x="14655045" y="11709582"/>
            <a:ext cx="13386090" cy="3889775"/>
            <a:chOff x="16486321" y="8747760"/>
            <a:chExt cx="15060479" cy="278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B92A33-A7F4-7E39-D405-550921002A1A}"/>
                </a:ext>
              </a:extLst>
            </p:cNvPr>
            <p:cNvSpPr txBox="1"/>
            <p:nvPr/>
          </p:nvSpPr>
          <p:spPr>
            <a:xfrm>
              <a:off x="16486321" y="8747760"/>
              <a:ext cx="14990656" cy="27842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RESULTADOS</a:t>
              </a:r>
              <a:r>
                <a:rPr lang="pt-BR" sz="4500" dirty="0">
                  <a:solidFill>
                    <a:srgbClr val="00B050"/>
                  </a:solidFill>
                </a:rPr>
                <a:t> </a:t>
              </a:r>
              <a:r>
                <a:rPr lang="pt-BR" sz="4500" dirty="0">
                  <a:solidFill>
                    <a:schemeClr val="accent2"/>
                  </a:solidFill>
                </a:rPr>
                <a:t>E</a:t>
              </a:r>
              <a:r>
                <a:rPr lang="pt-BR" sz="4500" dirty="0">
                  <a:solidFill>
                    <a:srgbClr val="00B050"/>
                  </a:solidFill>
                </a:rPr>
                <a:t> </a:t>
              </a:r>
              <a:r>
                <a:rPr lang="pt-BR" sz="4500" dirty="0">
                  <a:solidFill>
                    <a:schemeClr val="accent2"/>
                  </a:solidFill>
                </a:rPr>
                <a:t>DISCUSSÃO</a:t>
              </a:r>
            </a:p>
            <a:p>
              <a:endParaRPr lang="pt-BR" sz="1600" dirty="0"/>
            </a:p>
            <a:p>
              <a:r>
                <a:rPr lang="pt-BR" sz="3600" dirty="0"/>
                <a:t>Texto </a:t>
              </a:r>
              <a:r>
                <a:rPr lang="pt-BR" sz="3600" dirty="0" err="1"/>
                <a:t>texto</a:t>
              </a:r>
              <a:r>
                <a:rPr lang="pt-BR" sz="3600" dirty="0"/>
                <a:t> </a:t>
              </a:r>
              <a:r>
                <a:rPr lang="pt-BR" sz="3600" dirty="0" err="1"/>
                <a:t>texto</a:t>
              </a:r>
              <a:endParaRPr lang="pt-BR" sz="3600" dirty="0"/>
            </a:p>
            <a:p>
              <a:endParaRPr lang="pt-BR" sz="3600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295C86-1515-2549-DD1E-175255FF743F}"/>
                </a:ext>
              </a:extLst>
            </p:cNvPr>
            <p:cNvCxnSpPr/>
            <p:nvPr/>
          </p:nvCxnSpPr>
          <p:spPr>
            <a:xfrm>
              <a:off x="16489681" y="8753281"/>
              <a:ext cx="1505711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1FA4A5-A24E-A159-6792-79AEB4B30F73}"/>
              </a:ext>
            </a:extLst>
          </p:cNvPr>
          <p:cNvGrpSpPr/>
          <p:nvPr/>
        </p:nvGrpSpPr>
        <p:grpSpPr>
          <a:xfrm>
            <a:off x="14641877" y="25300781"/>
            <a:ext cx="13384599" cy="3773467"/>
            <a:chOff x="16471507" y="31118606"/>
            <a:chExt cx="15057120" cy="2098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028D20-5328-51A1-ED70-F62EAB21F0AB}"/>
                </a:ext>
              </a:extLst>
            </p:cNvPr>
            <p:cNvSpPr txBox="1"/>
            <p:nvPr/>
          </p:nvSpPr>
          <p:spPr>
            <a:xfrm>
              <a:off x="16488000" y="31118606"/>
              <a:ext cx="15040626" cy="209887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CONCLUSÕES</a:t>
              </a:r>
            </a:p>
            <a:p>
              <a:endParaRPr lang="pt-BR" sz="1600" dirty="0"/>
            </a:p>
            <a:p>
              <a:r>
                <a:rPr lang="pt-BR" sz="3600" dirty="0"/>
                <a:t>Texto </a:t>
              </a:r>
              <a:r>
                <a:rPr lang="pt-BR" sz="3600" dirty="0" err="1"/>
                <a:t>texto</a:t>
              </a:r>
              <a:r>
                <a:rPr lang="pt-BR" sz="3600" dirty="0"/>
                <a:t> </a:t>
              </a:r>
              <a:r>
                <a:rPr lang="pt-BR" sz="3600" dirty="0" err="1"/>
                <a:t>texto</a:t>
              </a:r>
              <a:endParaRPr lang="pt-BR" sz="3600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243683-2480-C65C-EE14-0D66BABE0D0D}"/>
                </a:ext>
              </a:extLst>
            </p:cNvPr>
            <p:cNvCxnSpPr/>
            <p:nvPr/>
          </p:nvCxnSpPr>
          <p:spPr>
            <a:xfrm>
              <a:off x="16471507" y="31164896"/>
              <a:ext cx="1505712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E21E3C-F782-CE6C-4483-FB63C6A1582B}"/>
              </a:ext>
            </a:extLst>
          </p:cNvPr>
          <p:cNvGrpSpPr/>
          <p:nvPr/>
        </p:nvGrpSpPr>
        <p:grpSpPr>
          <a:xfrm>
            <a:off x="14641877" y="35436449"/>
            <a:ext cx="13399260" cy="3274233"/>
            <a:chOff x="16488000" y="37887356"/>
            <a:chExt cx="15073613" cy="3134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BB557F-78D6-5541-6B2A-ACC5871406BD}"/>
                </a:ext>
              </a:extLst>
            </p:cNvPr>
            <p:cNvSpPr txBox="1"/>
            <p:nvPr/>
          </p:nvSpPr>
          <p:spPr>
            <a:xfrm>
              <a:off x="16488000" y="37887356"/>
              <a:ext cx="15057120" cy="31347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AGRADECIMENTOS</a:t>
              </a:r>
            </a:p>
            <a:p>
              <a:endParaRPr lang="pt-BR" sz="1600" dirty="0"/>
            </a:p>
            <a:p>
              <a:r>
                <a:rPr lang="pt-BR" sz="3200" dirty="0"/>
                <a:t>Texto </a:t>
              </a:r>
              <a:r>
                <a:rPr lang="pt-BR" sz="3200" dirty="0" err="1"/>
                <a:t>texto</a:t>
              </a:r>
              <a:r>
                <a:rPr lang="pt-BR" sz="3200" dirty="0"/>
                <a:t> </a:t>
              </a:r>
              <a:r>
                <a:rPr lang="pt-BR" sz="3200" dirty="0" err="1"/>
                <a:t>texto</a:t>
              </a:r>
              <a:endParaRPr lang="pt-BR" sz="3200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9A8BCF-0D1E-863F-D832-370C0E82BC5C}"/>
                </a:ext>
              </a:extLst>
            </p:cNvPr>
            <p:cNvCxnSpPr/>
            <p:nvPr/>
          </p:nvCxnSpPr>
          <p:spPr>
            <a:xfrm>
              <a:off x="16504493" y="37970120"/>
              <a:ext cx="1505712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9">
            <a:extLst>
              <a:ext uri="{FF2B5EF4-FFF2-40B4-BE49-F238E27FC236}">
                <a16:creationId xmlns:a16="http://schemas.microsoft.com/office/drawing/2014/main" id="{C38D9A43-7906-41A7-B68C-619B8B11431A}"/>
              </a:ext>
            </a:extLst>
          </p:cNvPr>
          <p:cNvSpPr txBox="1"/>
          <p:nvPr/>
        </p:nvSpPr>
        <p:spPr>
          <a:xfrm>
            <a:off x="23848289" y="3518352"/>
            <a:ext cx="389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Logo </a:t>
            </a:r>
          </a:p>
          <a:p>
            <a:pPr algn="ctr"/>
            <a:r>
              <a:rPr lang="en-US" sz="4800" b="1" dirty="0" err="1"/>
              <a:t>Instituição</a:t>
            </a:r>
            <a:endParaRPr lang="pt-BR" sz="4800" b="1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DA07C8E-FFB2-0CDD-CF99-322C5FD64D94}"/>
              </a:ext>
            </a:extLst>
          </p:cNvPr>
          <p:cNvGrpSpPr/>
          <p:nvPr/>
        </p:nvGrpSpPr>
        <p:grpSpPr>
          <a:xfrm>
            <a:off x="14646792" y="31282319"/>
            <a:ext cx="13399260" cy="3766672"/>
            <a:chOff x="14646792" y="31282319"/>
            <a:chExt cx="13399260" cy="3766672"/>
          </a:xfrm>
        </p:grpSpPr>
        <p:sp>
          <p:nvSpPr>
            <p:cNvPr id="3" name="TextBox 34">
              <a:extLst>
                <a:ext uri="{FF2B5EF4-FFF2-40B4-BE49-F238E27FC236}">
                  <a16:creationId xmlns:a16="http://schemas.microsoft.com/office/drawing/2014/main" id="{24BD8D7B-B5D0-D3FA-ACEF-0F801AD92B4A}"/>
                </a:ext>
              </a:extLst>
            </p:cNvPr>
            <p:cNvSpPr txBox="1"/>
            <p:nvPr/>
          </p:nvSpPr>
          <p:spPr>
            <a:xfrm>
              <a:off x="14646792" y="31282319"/>
              <a:ext cx="13384599" cy="3766672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500" dirty="0">
                  <a:solidFill>
                    <a:schemeClr val="accent2"/>
                  </a:solidFill>
                </a:rPr>
                <a:t>REFERÊNCIAS</a:t>
              </a:r>
            </a:p>
            <a:p>
              <a:endParaRPr lang="pt-BR" sz="1600" dirty="0"/>
            </a:p>
            <a:p>
              <a:r>
                <a:rPr lang="pt-BR" sz="3200" dirty="0"/>
                <a:t>Texto </a:t>
              </a:r>
              <a:r>
                <a:rPr lang="pt-BR" sz="3200" dirty="0" err="1"/>
                <a:t>texto</a:t>
              </a:r>
              <a:r>
                <a:rPr lang="pt-BR" sz="3200" dirty="0"/>
                <a:t> </a:t>
              </a:r>
              <a:r>
                <a:rPr lang="pt-BR" sz="3200" dirty="0" err="1"/>
                <a:t>texto</a:t>
              </a:r>
              <a:endParaRPr lang="pt-BR" sz="3200" dirty="0"/>
            </a:p>
            <a:p>
              <a:r>
                <a:rPr lang="pt-BR" sz="3200" dirty="0"/>
                <a:t>Campo opcional</a:t>
              </a:r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  <a:p>
              <a:endParaRPr lang="pt-BR" sz="2844" dirty="0"/>
            </a:p>
          </p:txBody>
        </p:sp>
        <p:cxnSp>
          <p:nvCxnSpPr>
            <p:cNvPr id="4" name="Straight Connector 35">
              <a:extLst>
                <a:ext uri="{FF2B5EF4-FFF2-40B4-BE49-F238E27FC236}">
                  <a16:creationId xmlns:a16="http://schemas.microsoft.com/office/drawing/2014/main" id="{FB885243-C667-9C5E-0D97-DE2F26314293}"/>
                </a:ext>
              </a:extLst>
            </p:cNvPr>
            <p:cNvCxnSpPr/>
            <p:nvPr/>
          </p:nvCxnSpPr>
          <p:spPr>
            <a:xfrm>
              <a:off x="14661453" y="32146779"/>
              <a:ext cx="133845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9640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</TotalTime>
  <Words>126</Words>
  <Application>Microsoft Office PowerPoint</Application>
  <PresentationFormat>Personalizar</PresentationFormat>
  <Paragraphs>40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Paula Martins</dc:creator>
  <cp:lastModifiedBy>Glecio Machado Siqueira</cp:lastModifiedBy>
  <cp:revision>13</cp:revision>
  <dcterms:created xsi:type="dcterms:W3CDTF">2024-05-02T23:56:29Z</dcterms:created>
  <dcterms:modified xsi:type="dcterms:W3CDTF">2025-07-29T18:14:06Z</dcterms:modified>
</cp:coreProperties>
</file>